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is-I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060" autoAdjust="0"/>
  </p:normalViewPr>
  <p:slideViewPr>
    <p:cSldViewPr>
      <p:cViewPr varScale="1">
        <p:scale>
          <a:sx n="68" d="100"/>
          <a:sy n="68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s-I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F42093-9E32-49B2-9A5E-C8BD6C2D8B62}" type="datetimeFigureOut">
              <a:rPr lang="is-IS" smtClean="0"/>
              <a:t>26.11.2015</a:t>
            </a:fld>
            <a:endParaRPr lang="is-I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s-I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s-I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s-I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37E802-B261-43DD-8CF8-F94CB4239DC7}" type="slidenum">
              <a:rPr lang="is-IS" smtClean="0"/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864929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s-I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7E802-B261-43DD-8CF8-F94CB4239DC7}" type="slidenum">
              <a:rPr lang="is-IS" smtClean="0"/>
              <a:t>2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32761587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s-I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7E802-B261-43DD-8CF8-F94CB4239DC7}" type="slidenum">
              <a:rPr lang="is-IS" smtClean="0"/>
              <a:t>3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1560747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s-I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s-I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FE981-F6A0-4E7B-93B1-C2BC0ED8D3B8}" type="datetimeFigureOut">
              <a:rPr lang="is-IS" smtClean="0"/>
              <a:t>26.11.2015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F9FC9-0063-4C37-BB59-6BC31FC3AD17}" type="slidenum">
              <a:rPr lang="is-IS" smtClean="0"/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816458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s-I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s-I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FE981-F6A0-4E7B-93B1-C2BC0ED8D3B8}" type="datetimeFigureOut">
              <a:rPr lang="is-IS" smtClean="0"/>
              <a:t>26.11.2015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F9FC9-0063-4C37-BB59-6BC31FC3AD17}" type="slidenum">
              <a:rPr lang="is-IS" smtClean="0"/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3402566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s-I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s-I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FE981-F6A0-4E7B-93B1-C2BC0ED8D3B8}" type="datetimeFigureOut">
              <a:rPr lang="is-IS" smtClean="0"/>
              <a:t>26.11.2015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F9FC9-0063-4C37-BB59-6BC31FC3AD17}" type="slidenum">
              <a:rPr lang="is-IS" smtClean="0"/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236714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s-I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s-I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FE981-F6A0-4E7B-93B1-C2BC0ED8D3B8}" type="datetimeFigureOut">
              <a:rPr lang="is-IS" smtClean="0"/>
              <a:t>26.11.2015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F9FC9-0063-4C37-BB59-6BC31FC3AD17}" type="slidenum">
              <a:rPr lang="is-IS" smtClean="0"/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2409368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s-I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FE981-F6A0-4E7B-93B1-C2BC0ED8D3B8}" type="datetimeFigureOut">
              <a:rPr lang="is-IS" smtClean="0"/>
              <a:t>26.11.2015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F9FC9-0063-4C37-BB59-6BC31FC3AD17}" type="slidenum">
              <a:rPr lang="is-IS" smtClean="0"/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423340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s-I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s-I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s-I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FE981-F6A0-4E7B-93B1-C2BC0ED8D3B8}" type="datetimeFigureOut">
              <a:rPr lang="is-IS" smtClean="0"/>
              <a:t>26.11.2015</a:t>
            </a:fld>
            <a:endParaRPr lang="is-I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F9FC9-0063-4C37-BB59-6BC31FC3AD17}" type="slidenum">
              <a:rPr lang="is-IS" smtClean="0"/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3126212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s-I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s-I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s-I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FE981-F6A0-4E7B-93B1-C2BC0ED8D3B8}" type="datetimeFigureOut">
              <a:rPr lang="is-IS" smtClean="0"/>
              <a:t>26.11.2015</a:t>
            </a:fld>
            <a:endParaRPr lang="is-I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F9FC9-0063-4C37-BB59-6BC31FC3AD17}" type="slidenum">
              <a:rPr lang="is-IS" smtClean="0"/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1005607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s-I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FE981-F6A0-4E7B-93B1-C2BC0ED8D3B8}" type="datetimeFigureOut">
              <a:rPr lang="is-IS" smtClean="0"/>
              <a:t>26.11.2015</a:t>
            </a:fld>
            <a:endParaRPr lang="is-I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F9FC9-0063-4C37-BB59-6BC31FC3AD17}" type="slidenum">
              <a:rPr lang="is-IS" smtClean="0"/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3375942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FE981-F6A0-4E7B-93B1-C2BC0ED8D3B8}" type="datetimeFigureOut">
              <a:rPr lang="is-IS" smtClean="0"/>
              <a:t>26.11.2015</a:t>
            </a:fld>
            <a:endParaRPr lang="is-I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F9FC9-0063-4C37-BB59-6BC31FC3AD17}" type="slidenum">
              <a:rPr lang="is-IS" smtClean="0"/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3826361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s-I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s-I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FE981-F6A0-4E7B-93B1-C2BC0ED8D3B8}" type="datetimeFigureOut">
              <a:rPr lang="is-IS" smtClean="0"/>
              <a:t>26.11.2015</a:t>
            </a:fld>
            <a:endParaRPr lang="is-I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F9FC9-0063-4C37-BB59-6BC31FC3AD17}" type="slidenum">
              <a:rPr lang="is-IS" smtClean="0"/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2080361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s-I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s-I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FE981-F6A0-4E7B-93B1-C2BC0ED8D3B8}" type="datetimeFigureOut">
              <a:rPr lang="is-IS" smtClean="0"/>
              <a:t>26.11.2015</a:t>
            </a:fld>
            <a:endParaRPr lang="is-I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F9FC9-0063-4C37-BB59-6BC31FC3AD17}" type="slidenum">
              <a:rPr lang="is-IS" smtClean="0"/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2328604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s-I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s-I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9FE981-F6A0-4E7B-93B1-C2BC0ED8D3B8}" type="datetimeFigureOut">
              <a:rPr lang="is-IS" smtClean="0"/>
              <a:t>26.11.2015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F9FC9-0063-4C37-BB59-6BC31FC3AD17}" type="slidenum">
              <a:rPr lang="is-IS" smtClean="0"/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550947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s-I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0" t="34920" r="15889" b="29735"/>
          <a:stretch/>
        </p:blipFill>
        <p:spPr bwMode="auto">
          <a:xfrm>
            <a:off x="141200" y="0"/>
            <a:ext cx="8984342" cy="2585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29" t="23769" r="24018" b="38116"/>
          <a:stretch/>
        </p:blipFill>
        <p:spPr bwMode="auto">
          <a:xfrm>
            <a:off x="1188457" y="2852936"/>
            <a:ext cx="6889828" cy="2788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4631" y="4529935"/>
            <a:ext cx="2997479" cy="1999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2246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00" t="24603" r="31395" b="47420"/>
          <a:stretch/>
        </p:blipFill>
        <p:spPr bwMode="auto">
          <a:xfrm>
            <a:off x="210493" y="869409"/>
            <a:ext cx="4905829" cy="2046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49" t="23894" r="30430" b="44567"/>
          <a:stretch/>
        </p:blipFill>
        <p:spPr bwMode="auto">
          <a:xfrm>
            <a:off x="2915816" y="2924944"/>
            <a:ext cx="5233181" cy="2307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1" y="4725144"/>
            <a:ext cx="1992345" cy="1531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984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11" t="23987" r="31241" b="30743"/>
          <a:stretch/>
        </p:blipFill>
        <p:spPr bwMode="auto">
          <a:xfrm>
            <a:off x="1259633" y="188640"/>
            <a:ext cx="6480720" cy="425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67" t="25760" r="29106" b="48564"/>
          <a:stretch/>
        </p:blipFill>
        <p:spPr bwMode="auto">
          <a:xfrm>
            <a:off x="1475656" y="4445584"/>
            <a:ext cx="5585254" cy="1878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6971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21" t="34052" r="18332" b="32974"/>
          <a:stretch/>
        </p:blipFill>
        <p:spPr bwMode="auto">
          <a:xfrm>
            <a:off x="611560" y="260648"/>
            <a:ext cx="5328592" cy="1521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87" t="25664" r="27958" b="33616"/>
          <a:stretch/>
        </p:blipFill>
        <p:spPr bwMode="auto">
          <a:xfrm>
            <a:off x="3275856" y="1644675"/>
            <a:ext cx="5184576" cy="2622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04" t="25663" r="29768" b="37169"/>
          <a:stretch/>
        </p:blipFill>
        <p:spPr bwMode="auto">
          <a:xfrm>
            <a:off x="808913" y="4169253"/>
            <a:ext cx="4933885" cy="2482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85683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38" t="24008" r="30881" b="25000"/>
          <a:stretch/>
        </p:blipFill>
        <p:spPr bwMode="auto">
          <a:xfrm>
            <a:off x="1979711" y="1412776"/>
            <a:ext cx="5175831" cy="3730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3797864"/>
            <a:ext cx="1940965" cy="2743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924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39" t="24007" r="31284" b="24406"/>
          <a:stretch/>
        </p:blipFill>
        <p:spPr bwMode="auto">
          <a:xfrm>
            <a:off x="251520" y="315857"/>
            <a:ext cx="6843528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2256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61" t="24405" r="30614" b="28409"/>
          <a:stretch/>
        </p:blipFill>
        <p:spPr bwMode="auto">
          <a:xfrm>
            <a:off x="251520" y="260648"/>
            <a:ext cx="5181600" cy="3451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27" r="14994"/>
          <a:stretch/>
        </p:blipFill>
        <p:spPr bwMode="auto">
          <a:xfrm>
            <a:off x="342786" y="3324494"/>
            <a:ext cx="2504049" cy="317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49" t="23958" r="30727" b="32292"/>
          <a:stretch/>
        </p:blipFill>
        <p:spPr bwMode="auto">
          <a:xfrm>
            <a:off x="3203847" y="2924944"/>
            <a:ext cx="5829219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86601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65" t="24802" r="44893" b="52182"/>
          <a:stretch/>
        </p:blipFill>
        <p:spPr bwMode="auto">
          <a:xfrm>
            <a:off x="323528" y="14514"/>
            <a:ext cx="3193143" cy="1683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19" t="24526" r="31898" b="53694"/>
          <a:stretch/>
        </p:blipFill>
        <p:spPr bwMode="auto">
          <a:xfrm>
            <a:off x="3779912" y="332656"/>
            <a:ext cx="5007174" cy="1593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18" t="24906" r="30620" b="24148"/>
          <a:stretch/>
        </p:blipFill>
        <p:spPr bwMode="auto">
          <a:xfrm>
            <a:off x="1331640" y="1713839"/>
            <a:ext cx="6079307" cy="4379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3913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65" t="24603" r="31618" b="52579"/>
          <a:stretch/>
        </p:blipFill>
        <p:spPr bwMode="auto">
          <a:xfrm>
            <a:off x="107504" y="130627"/>
            <a:ext cx="4920343" cy="1669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55" t="23958" r="30833" b="47822"/>
          <a:stretch/>
        </p:blipFill>
        <p:spPr bwMode="auto">
          <a:xfrm>
            <a:off x="3635896" y="1628800"/>
            <a:ext cx="5153891" cy="2064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14" t="25391" r="31792" b="40246"/>
          <a:stretch/>
        </p:blipFill>
        <p:spPr bwMode="auto">
          <a:xfrm>
            <a:off x="395535" y="3693127"/>
            <a:ext cx="4904509" cy="2513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44715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81" t="24206" r="32845" b="40341"/>
          <a:stretch/>
        </p:blipFill>
        <p:spPr bwMode="auto">
          <a:xfrm>
            <a:off x="440549" y="116632"/>
            <a:ext cx="4615543" cy="259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57" t="24415" r="30727" b="45529"/>
          <a:stretch/>
        </p:blipFill>
        <p:spPr bwMode="auto">
          <a:xfrm>
            <a:off x="2012571" y="2438117"/>
            <a:ext cx="5180535" cy="2198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79" t="24414" r="31619" b="52837"/>
          <a:stretch/>
        </p:blipFill>
        <p:spPr bwMode="auto">
          <a:xfrm>
            <a:off x="3275856" y="4437112"/>
            <a:ext cx="4853354" cy="166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96059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2</Words>
  <Application>Microsoft Office PowerPoint</Application>
  <PresentationFormat>On-screen Show (4:3)</PresentationFormat>
  <Paragraphs>2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Birna Björnsdóttir</dc:creator>
  <cp:lastModifiedBy>Birna Björnsdóttir</cp:lastModifiedBy>
  <cp:revision>5</cp:revision>
  <dcterms:created xsi:type="dcterms:W3CDTF">2015-11-26T12:53:54Z</dcterms:created>
  <dcterms:modified xsi:type="dcterms:W3CDTF">2015-11-26T13:44:13Z</dcterms:modified>
</cp:coreProperties>
</file>